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287" r:id="rId23"/>
    <p:sldId id="289" r:id="rId24"/>
    <p:sldId id="283" r:id="rId25"/>
    <p:sldId id="284" r:id="rId26"/>
    <p:sldId id="292" r:id="rId27"/>
    <p:sldId id="297" r:id="rId28"/>
    <p:sldId id="266" r:id="rId29"/>
    <p:sldId id="296" r:id="rId30"/>
    <p:sldId id="295" r:id="rId31"/>
    <p:sldId id="275" r:id="rId32"/>
    <p:sldId id="293" r:id="rId33"/>
    <p:sldId id="276" r:id="rId34"/>
    <p:sldId id="285" r:id="rId35"/>
    <p:sldId id="298" r:id="rId36"/>
    <p:sldId id="271" r:id="rId37"/>
    <p:sldId id="265" r:id="rId38"/>
    <p:sldId id="294" r:id="rId39"/>
    <p:sldId id="264" r:id="rId40"/>
    <p:sldId id="267" r:id="rId41"/>
    <p:sldId id="268" r:id="rId42"/>
    <p:sldId id="270" r:id="rId43"/>
    <p:sldId id="282" r:id="rId44"/>
    <p:sldId id="299" r:id="rId45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3"/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50"/>
    <p:restoredTop sz="50000"/>
  </p:normalViewPr>
  <p:slideViewPr>
    <p:cSldViewPr snapToGrid="0" snapToObjects="1">
      <p:cViewPr>
        <p:scale>
          <a:sx n="81" d="100"/>
          <a:sy n="81" d="100"/>
        </p:scale>
        <p:origin x="1896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11.04.16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11.04.16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11.04.16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11.04.16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11.04.16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11.04.16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11.04.16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11.04.16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1854</Words>
  <Application>Microsoft Macintosh PowerPoint</Application>
  <PresentationFormat>Bildschirmpräsentation (16:9)</PresentationFormat>
  <Paragraphs>372</Paragraphs>
  <Slides>44</Slides>
  <Notes>26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Ionic View</vt:lpstr>
      <vt:lpstr>Coding Time</vt:lpstr>
      <vt:lpstr>AgnularJS</vt:lpstr>
      <vt:lpstr>MVC</vt:lpstr>
      <vt:lpstr>MVC</vt:lpstr>
      <vt:lpstr>SPA (Single Page Application)</vt:lpstr>
      <vt:lpstr>MVC</vt:lpstr>
      <vt:lpstr>Coding your App</vt:lpstr>
      <vt:lpstr>ngCordova</vt:lpstr>
      <vt:lpstr>Add plugins</vt:lpstr>
      <vt:lpstr>Android Splashscreen</vt:lpstr>
      <vt:lpstr>Android</vt:lpstr>
      <vt:lpstr>Performance</vt:lpstr>
      <vt:lpstr>Links</vt:lpstr>
      <vt:lpstr>PowerPoint-Präsentation</vt:lpstr>
      <vt:lpstr>Market.ionic.io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201</cp:revision>
  <cp:lastPrinted>2016-04-04T14:00:54Z</cp:lastPrinted>
  <dcterms:created xsi:type="dcterms:W3CDTF">2015-05-22T19:44:23Z</dcterms:created>
  <dcterms:modified xsi:type="dcterms:W3CDTF">2016-04-13T22:01:28Z</dcterms:modified>
</cp:coreProperties>
</file>